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</p:sldMasterIdLst>
  <p:notesMasterIdLst>
    <p:notesMasterId r:id="rId75"/>
  </p:notesMasterIdLst>
  <p:handoutMasterIdLst>
    <p:handoutMasterId r:id="rId76"/>
  </p:handoutMasterIdLst>
  <p:sldIdLst>
    <p:sldId id="383" r:id="rId8"/>
    <p:sldId id="385" r:id="rId9"/>
    <p:sldId id="384" r:id="rId10"/>
    <p:sldId id="386" r:id="rId11"/>
    <p:sldId id="387" r:id="rId12"/>
    <p:sldId id="389" r:id="rId13"/>
    <p:sldId id="388" r:id="rId14"/>
    <p:sldId id="390" r:id="rId15"/>
    <p:sldId id="369" r:id="rId16"/>
    <p:sldId id="370" r:id="rId17"/>
    <p:sldId id="375" r:id="rId18"/>
    <p:sldId id="376" r:id="rId19"/>
    <p:sldId id="377" r:id="rId20"/>
    <p:sldId id="379" r:id="rId21"/>
    <p:sldId id="380" r:id="rId22"/>
    <p:sldId id="381" r:id="rId23"/>
    <p:sldId id="382" r:id="rId24"/>
    <p:sldId id="365" r:id="rId25"/>
    <p:sldId id="367" r:id="rId26"/>
    <p:sldId id="368" r:id="rId27"/>
    <p:sldId id="256" r:id="rId28"/>
    <p:sldId id="314" r:id="rId29"/>
    <p:sldId id="312" r:id="rId30"/>
    <p:sldId id="313" r:id="rId31"/>
    <p:sldId id="317" r:id="rId32"/>
    <p:sldId id="262" r:id="rId33"/>
    <p:sldId id="280" r:id="rId34"/>
    <p:sldId id="281" r:id="rId35"/>
    <p:sldId id="282" r:id="rId36"/>
    <p:sldId id="283" r:id="rId37"/>
    <p:sldId id="316" r:id="rId38"/>
    <p:sldId id="323" r:id="rId39"/>
    <p:sldId id="287" r:id="rId40"/>
    <p:sldId id="362" r:id="rId41"/>
    <p:sldId id="364" r:id="rId42"/>
    <p:sldId id="291" r:id="rId43"/>
    <p:sldId id="315" r:id="rId44"/>
    <p:sldId id="322" r:id="rId45"/>
    <p:sldId id="285" r:id="rId46"/>
    <p:sldId id="361" r:id="rId47"/>
    <p:sldId id="286" r:id="rId48"/>
    <p:sldId id="261" r:id="rId49"/>
    <p:sldId id="360" r:id="rId50"/>
    <p:sldId id="293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273" r:id="rId64"/>
    <p:sldId id="276" r:id="rId65"/>
    <p:sldId id="275" r:id="rId66"/>
    <p:sldId id="277" r:id="rId67"/>
    <p:sldId id="278" r:id="rId68"/>
    <p:sldId id="279" r:id="rId69"/>
    <p:sldId id="264" r:id="rId70"/>
    <p:sldId id="303" r:id="rId71"/>
    <p:sldId id="304" r:id="rId72"/>
    <p:sldId id="306" r:id="rId73"/>
    <p:sldId id="30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tive Gate Plugins" id="{4FCABB86-CAD6-4098-9BEA-7BDC45B1770B}">
          <p14:sldIdLst>
            <p14:sldId id="383"/>
            <p14:sldId id="385"/>
            <p14:sldId id="384"/>
            <p14:sldId id="386"/>
            <p14:sldId id="387"/>
            <p14:sldId id="389"/>
            <p14:sldId id="388"/>
            <p14:sldId id="390"/>
            <p14:sldId id="369"/>
            <p14:sldId id="370"/>
            <p14:sldId id="375"/>
            <p14:sldId id="376"/>
            <p14:sldId id="377"/>
            <p14:sldId id="379"/>
            <p14:sldId id="380"/>
            <p14:sldId id="381"/>
            <p14:sldId id="382"/>
          </p14:sldIdLst>
        </p14:section>
        <p14:section name="Directions" id="{61CF93CD-D329-B04A-B6F9-6F28C0100FB2}">
          <p14:sldIdLst>
            <p14:sldId id="365"/>
            <p14:sldId id="367"/>
            <p14:sldId id="368"/>
          </p14:sldIdLst>
        </p14:section>
        <p14:section name="Cover slides" id="{E73A29F2-40A3-394B-8E8C-F19F298FF94F}">
          <p14:sldIdLst>
            <p14:sldId id="256"/>
            <p14:sldId id="314"/>
            <p14:sldId id="312"/>
            <p14:sldId id="313"/>
            <p14:sldId id="317"/>
          </p14:sldIdLst>
        </p14:section>
        <p14:section name="Content slides" id="{8F7E6734-1A14-6A45-B486-55C031C4E82B}">
          <p14:sldIdLst>
            <p14:sldId id="262"/>
            <p14:sldId id="280"/>
            <p14:sldId id="281"/>
            <p14:sldId id="282"/>
            <p14:sldId id="283"/>
            <p14:sldId id="316"/>
            <p14:sldId id="323"/>
            <p14:sldId id="287"/>
            <p14:sldId id="362"/>
            <p14:sldId id="364"/>
            <p14:sldId id="291"/>
            <p14:sldId id="315"/>
            <p14:sldId id="322"/>
          </p14:sldIdLst>
        </p14:section>
        <p14:section name="Section slides" id="{9F7032C0-3D2D-B240-9B66-BFFEBFB0AE30}">
          <p14:sldIdLst>
            <p14:sldId id="285"/>
            <p14:sldId id="361"/>
            <p14:sldId id="286"/>
            <p14:sldId id="261"/>
            <p14:sldId id="360"/>
            <p14:sldId id="293"/>
          </p14:sldIdLst>
        </p14:section>
        <p14:section name="Menu slides - 6 items" id="{FC73FE51-3029-D947-9F72-FB00114D2596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Device slides" id="{6EA1A0B5-B21A-1F44-9003-19FE5F87EC8E}">
          <p14:sldIdLst>
            <p14:sldId id="273"/>
            <p14:sldId id="276"/>
            <p14:sldId id="275"/>
            <p14:sldId id="277"/>
            <p14:sldId id="278"/>
            <p14:sldId id="279"/>
          </p14:sldIdLst>
        </p14:section>
        <p14:section name="Ending slide" id="{ED55441F-278A-294D-9CD5-12E09AC67BCF}">
          <p14:sldIdLst>
            <p14:sldId id="264"/>
          </p14:sldIdLst>
        </p14:section>
        <p14:section name="Other slides" id="{984DF5E2-74C8-6B4E-ADE0-6EAB97AC23FA}">
          <p14:sldIdLst>
            <p14:sldId id="303"/>
            <p14:sldId id="304"/>
            <p14:sldId id="306"/>
            <p14:sldId id="307"/>
          </p14:sldIdLst>
        </p14:section>
        <p14:section name="Logos" id="{F81E94FF-D0B3-3245-99B8-4259B9F4DE5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2F90"/>
    <a:srgbClr val="2583EE"/>
    <a:srgbClr val="0F1419"/>
    <a:srgbClr val="3F4346"/>
    <a:srgbClr val="1D2433"/>
    <a:srgbClr val="565D6A"/>
    <a:srgbClr val="191B21"/>
    <a:srgbClr val="F8F8F8"/>
    <a:srgbClr val="14141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674" autoAdjust="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2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4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F6535-A15E-B84B-8BF4-A12EA536C3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5" b="26647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BFE16C-B1D6-4C43-86F3-88E55D4C3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05" y="5558350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/2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281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AF0FA-E3A5-6643-ACD3-935027CEE8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88DBB1-B14B-144D-9CFE-D2CE537DF9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67BE5B-7F78-8141-A411-89609329A2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0" r:id="rId4"/>
    <p:sldLayoutId id="2147483824" r:id="rId5"/>
    <p:sldLayoutId id="2147483783" r:id="rId6"/>
    <p:sldLayoutId id="2147483808" r:id="rId7"/>
    <p:sldLayoutId id="2147483807" r:id="rId8"/>
    <p:sldLayoutId id="2147483806" r:id="rId9"/>
    <p:sldLayoutId id="2147483785" r:id="rId10"/>
    <p:sldLayoutId id="2147483762" r:id="rId11"/>
    <p:sldLayoutId id="2147483826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  <p:sldLayoutId id="214748382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dynatrace.com/global/perform/Bernina-Sans-desktopfonts.zip" TargetMode="Externa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jpg"/><Relationship Id="rId4" Type="http://schemas.openxmlformats.org/officeDocument/2006/relationships/image" Target="../media/image7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5E69F-8AD1-4CE3-BA56-8BABA99A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10699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F688D740-21F4-4CE0-9C44-248644650ECA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D25EF-C2EA-4C30-B7BC-F62B9FCD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38" y="2171353"/>
            <a:ext cx="4724400" cy="36957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31ABF662-6327-4332-A0A1-BCE78693DDE1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11584-CD4B-4B38-BBBF-C5EAAF7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4" y="1597472"/>
            <a:ext cx="8000014" cy="45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091A2D-4019-4583-BC9E-CEDDBDF2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00013" cy="4506017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C91CBBA5-59AE-4D7D-AF39-CD0A7284735B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53ED5A57-39CF-4034-A65B-895A03E09397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0DCE2-6BE5-4839-8F9C-CD4CC56C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38" y="2148753"/>
            <a:ext cx="4743450" cy="3724275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9471F0E7-0EE2-429B-B053-0D8F752F5ED5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the Installation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/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410269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EF459-F3D0-41B3-B97E-A27A7106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3"/>
            <a:ext cx="8000012" cy="4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0A43-88EE-0B4D-9CEF-ADAE34B73391}"/>
              </a:ext>
            </a:extLst>
          </p:cNvPr>
          <p:cNvSpPr txBox="1">
            <a:spLocks/>
          </p:cNvSpPr>
          <p:nvPr/>
        </p:nvSpPr>
        <p:spPr>
          <a:xfrm>
            <a:off x="1462180" y="1043971"/>
            <a:ext cx="9267641" cy="2339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1" i="0" kern="12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000" dirty="0"/>
              <a:t>Before beginning your presentation design, </a:t>
            </a:r>
            <a:r>
              <a:rPr lang="en-US" sz="3000"/>
              <a:t>please download </a:t>
            </a:r>
            <a:r>
              <a:rPr lang="en-US" sz="3000" dirty="0"/>
              <a:t>the Bernina Sans font from the link below and install it onto your PC. 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Fonts are for Perform 2019 use only.</a:t>
            </a:r>
          </a:p>
        </p:txBody>
      </p:sp>
      <p:sp>
        <p:nvSpPr>
          <p:cNvPr id="3" name="Text Placeholder 2">
            <a:hlinkClick r:id="rId2"/>
            <a:extLst>
              <a:ext uri="{FF2B5EF4-FFF2-40B4-BE49-F238E27FC236}">
                <a16:creationId xmlns:a16="http://schemas.microsoft.com/office/drawing/2014/main" id="{90C23229-A7B3-7046-845D-3AABF76ADFA5}"/>
              </a:ext>
            </a:extLst>
          </p:cNvPr>
          <p:cNvSpPr txBox="1">
            <a:spLocks/>
          </p:cNvSpPr>
          <p:nvPr/>
        </p:nvSpPr>
        <p:spPr>
          <a:xfrm>
            <a:off x="1462088" y="4641722"/>
            <a:ext cx="9267825" cy="527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https://assets.dynatrace.com/global/perform/Bernina-Sans-desktopfonts.zip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1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E8E6-AF9A-D246-8391-1C55C1F3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use the following iconography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A813913-788F-E14E-BC8C-6D5F2397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4" y="1683183"/>
            <a:ext cx="1239405" cy="12394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6F0C2A7-7299-A244-A4F2-6CD926EC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67" y="1688667"/>
            <a:ext cx="1228436" cy="122843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256A91-5AD9-0242-921A-B9F8B56C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75" y="1687402"/>
            <a:ext cx="1230967" cy="12309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4D70601-C167-A94F-9D05-92C1B66B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114" y="1676434"/>
            <a:ext cx="1252903" cy="125290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4E43267-BB7F-1843-8BC0-386820B98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389" y="1676434"/>
            <a:ext cx="1252903" cy="125290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03B1838-FE1A-7641-8CB1-27C2FA2DE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64" y="1635936"/>
            <a:ext cx="1333899" cy="133389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1D9A103-100F-884C-8426-57EA9FA86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4935" y="1655763"/>
            <a:ext cx="1294245" cy="12942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3BFCF21-4D7C-2D4E-8434-C62100C7B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3400" y="1699635"/>
            <a:ext cx="1206500" cy="12065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E7D3678-E727-594B-B24D-24F4DE392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001" y="3141851"/>
            <a:ext cx="1256810" cy="12568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86A731-DB43-714C-8DC3-2704D093B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6312" y="3034289"/>
            <a:ext cx="1471934" cy="147193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5EFAC65-D620-154C-9419-CE37B80696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6963" y="3224156"/>
            <a:ext cx="1092200" cy="10922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EAECE8F-94E8-0244-B746-1A763A25F8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397" y="3198756"/>
            <a:ext cx="1143000" cy="1143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65240A2-304A-964B-B857-E29F7C01C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7880" y="3109856"/>
            <a:ext cx="1320800" cy="13208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072BD2A-5D2E-7C44-A601-B09581DE0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060" y="3208149"/>
            <a:ext cx="1243586" cy="124358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F38BF34-248C-0F4B-BC5D-EFC5860411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6537" y="3141606"/>
            <a:ext cx="1150994" cy="11509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6FB80E1-5ADB-8947-9242-E1755C036B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36250" y="3109856"/>
            <a:ext cx="1320800" cy="1320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A49E91F-8E6C-9945-B29E-E40DE1854C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0428" y="4894279"/>
            <a:ext cx="967069" cy="96706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992005E-9928-2043-9C9C-C83DD3DEB1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489" y="4707941"/>
            <a:ext cx="1301835" cy="130183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718A743-662A-AF41-9417-DB9EB2A82C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6862" y="4929626"/>
            <a:ext cx="1037923" cy="103792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8C008C9-CEB7-0847-8015-DF16BCBEA2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9207" y="4730259"/>
            <a:ext cx="1357519" cy="135751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6B191E8-E419-7E41-97C2-42EB24CC6D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0457" y="4683717"/>
            <a:ext cx="1396107" cy="13961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75707AC-37FA-514D-AA2C-EB29AFC6DE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6208" y="4826000"/>
            <a:ext cx="1130042" cy="113004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E73625E-3BCA-6F46-9C21-ED4E7F8780F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0668" y="4619728"/>
            <a:ext cx="1460095" cy="146009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861CD20-F2A8-874A-ABF8-8431CAED014C}"/>
              </a:ext>
            </a:extLst>
          </p:cNvPr>
          <p:cNvSpPr txBox="1"/>
          <p:nvPr/>
        </p:nvSpPr>
        <p:spPr>
          <a:xfrm>
            <a:off x="598031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 Automation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52A619-AA1F-B247-86E7-26F24E7309F3}"/>
              </a:ext>
            </a:extLst>
          </p:cNvPr>
          <p:cNvSpPr txBox="1"/>
          <p:nvPr/>
        </p:nvSpPr>
        <p:spPr>
          <a:xfrm>
            <a:off x="2004399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 Ops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117F25-D08D-2E44-9750-54299E64C6EC}"/>
              </a:ext>
            </a:extLst>
          </p:cNvPr>
          <p:cNvSpPr txBox="1"/>
          <p:nvPr/>
        </p:nvSpPr>
        <p:spPr>
          <a:xfrm>
            <a:off x="3470588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41F230-D2E2-A248-A923-494544E801CD}"/>
              </a:ext>
            </a:extLst>
          </p:cNvPr>
          <p:cNvSpPr txBox="1"/>
          <p:nvPr/>
        </p:nvSpPr>
        <p:spPr>
          <a:xfrm>
            <a:off x="4826796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Automation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C5B3C21-1FBF-924C-88A0-8B38039EC6C8}"/>
              </a:ext>
            </a:extLst>
          </p:cNvPr>
          <p:cNvSpPr txBox="1"/>
          <p:nvPr/>
        </p:nvSpPr>
        <p:spPr>
          <a:xfrm>
            <a:off x="637538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Business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C410C2-BFB7-2545-B9AF-9858880EED83}"/>
              </a:ext>
            </a:extLst>
          </p:cNvPr>
          <p:cNvSpPr txBox="1"/>
          <p:nvPr/>
        </p:nvSpPr>
        <p:spPr>
          <a:xfrm>
            <a:off x="7731590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Cloud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C967972-3512-1344-9AFD-D9F2C077703F}"/>
              </a:ext>
            </a:extLst>
          </p:cNvPr>
          <p:cNvSpPr txBox="1"/>
          <p:nvPr/>
        </p:nvSpPr>
        <p:spPr>
          <a:xfrm>
            <a:off x="9002397" y="2903998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Cloud Monitoring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B8558B-397B-6949-8313-AB44F858F008}"/>
              </a:ext>
            </a:extLst>
          </p:cNvPr>
          <p:cNvSpPr txBox="1"/>
          <p:nvPr/>
        </p:nvSpPr>
        <p:spPr>
          <a:xfrm>
            <a:off x="10693275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Container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32FDA2-41D5-AB46-A7F5-515253FF2958}"/>
              </a:ext>
            </a:extLst>
          </p:cNvPr>
          <p:cNvSpPr txBox="1"/>
          <p:nvPr/>
        </p:nvSpPr>
        <p:spPr>
          <a:xfrm>
            <a:off x="59803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Content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351EB41-5E7B-824B-87B6-897F56A076E0}"/>
              </a:ext>
            </a:extLst>
          </p:cNvPr>
          <p:cNvSpPr txBox="1"/>
          <p:nvPr/>
        </p:nvSpPr>
        <p:spPr>
          <a:xfrm>
            <a:off x="1796109" y="4389004"/>
            <a:ext cx="1932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Digital Experience Management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D97C5C-7BBC-FA41-AA06-02032240DDBF}"/>
              </a:ext>
            </a:extLst>
          </p:cNvPr>
          <p:cNvSpPr txBox="1"/>
          <p:nvPr/>
        </p:nvSpPr>
        <p:spPr>
          <a:xfrm>
            <a:off x="355536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Dynatrace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4E114D-8C25-7048-A72D-39DA14292E73}"/>
              </a:ext>
            </a:extLst>
          </p:cNvPr>
          <p:cNvSpPr txBox="1"/>
          <p:nvPr/>
        </p:nvSpPr>
        <p:spPr>
          <a:xfrm>
            <a:off x="492563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Full Stack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7D16A20-9CC0-6A41-B359-D95A11C5AC2B}"/>
              </a:ext>
            </a:extLst>
          </p:cNvPr>
          <p:cNvSpPr txBox="1"/>
          <p:nvPr/>
        </p:nvSpPr>
        <p:spPr>
          <a:xfrm>
            <a:off x="6282595" y="4366379"/>
            <a:ext cx="1448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Full Stack Active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92AA0B-1BE6-BF46-8692-4FD01C1FD80A}"/>
              </a:ext>
            </a:extLst>
          </p:cNvPr>
          <p:cNvSpPr txBox="1"/>
          <p:nvPr/>
        </p:nvSpPr>
        <p:spPr>
          <a:xfrm>
            <a:off x="776572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IoT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8AA26E-F27F-2F4C-AC92-881E45DFFA97}"/>
              </a:ext>
            </a:extLst>
          </p:cNvPr>
          <p:cNvSpPr txBox="1"/>
          <p:nvPr/>
        </p:nvSpPr>
        <p:spPr>
          <a:xfrm>
            <a:off x="9036532" y="438900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Bernina Sans" pitchFamily="2" charset="77"/>
              </a:rPr>
              <a:t>OneAgent</a:t>
            </a:r>
            <a:endParaRPr lang="en-US" sz="1100" dirty="0">
              <a:solidFill>
                <a:schemeClr val="bg1"/>
              </a:solidFill>
              <a:latin typeface="Bernina Sans" pitchFamily="2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50E8BA-22E1-3240-B566-6370BAB10C5C}"/>
              </a:ext>
            </a:extLst>
          </p:cNvPr>
          <p:cNvSpPr txBox="1"/>
          <p:nvPr/>
        </p:nvSpPr>
        <p:spPr>
          <a:xfrm>
            <a:off x="1069327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Performance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1BBA3D-706D-C94C-AE54-7F01E13D7F3D}"/>
              </a:ext>
            </a:extLst>
          </p:cNvPr>
          <p:cNvSpPr txBox="1"/>
          <p:nvPr/>
        </p:nvSpPr>
        <p:spPr>
          <a:xfrm>
            <a:off x="598031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SaaS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13B3DFC-C7FC-B440-9DE6-46885642D24B}"/>
              </a:ext>
            </a:extLst>
          </p:cNvPr>
          <p:cNvSpPr txBox="1"/>
          <p:nvPr/>
        </p:nvSpPr>
        <p:spPr>
          <a:xfrm>
            <a:off x="2066252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Search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C380313-A196-F347-A271-D1C1A975A10A}"/>
              </a:ext>
            </a:extLst>
          </p:cNvPr>
          <p:cNvSpPr txBox="1"/>
          <p:nvPr/>
        </p:nvSpPr>
        <p:spPr>
          <a:xfrm>
            <a:off x="3405903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Session Replay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7390F5-4CA9-D343-8005-9A366A4F5C22}"/>
              </a:ext>
            </a:extLst>
          </p:cNvPr>
          <p:cNvSpPr txBox="1"/>
          <p:nvPr/>
        </p:nvSpPr>
        <p:spPr>
          <a:xfrm>
            <a:off x="4863517" y="5940994"/>
            <a:ext cx="1206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Shopping Cart/Retail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DA6A75C-48D2-3C4B-9D1A-8CAF8856C9ED}"/>
              </a:ext>
            </a:extLst>
          </p:cNvPr>
          <p:cNvSpPr txBox="1"/>
          <p:nvPr/>
        </p:nvSpPr>
        <p:spPr>
          <a:xfrm>
            <a:off x="631069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User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F3D719A-972F-F643-AE09-8FDAB6B15C12}"/>
              </a:ext>
            </a:extLst>
          </p:cNvPr>
          <p:cNvSpPr txBox="1"/>
          <p:nvPr/>
        </p:nvSpPr>
        <p:spPr>
          <a:xfrm>
            <a:off x="788236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Users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4F1FEA-D45A-3740-8B89-4CC020B3BA35}"/>
              </a:ext>
            </a:extLst>
          </p:cNvPr>
          <p:cNvSpPr txBox="1"/>
          <p:nvPr/>
        </p:nvSpPr>
        <p:spPr>
          <a:xfrm>
            <a:off x="9082767" y="594099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Bernina Sans" pitchFamily="2" charset="77"/>
              </a:rPr>
              <a:t>WiFi</a:t>
            </a:r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/Bandwidth</a:t>
            </a:r>
          </a:p>
        </p:txBody>
      </p:sp>
    </p:spTree>
    <p:extLst>
      <p:ext uri="{BB962C8B-B14F-4D97-AF65-F5344CB8AC3E}">
        <p14:creationId xmlns:p14="http://schemas.microsoft.com/office/powerpoint/2010/main" val="207808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660F9F-652B-4EF2-AF97-35561DFDD503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10E9F5-BDA5-474C-BDD8-21D8353077A8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3545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0461-687A-A842-8479-030586C0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use the following iconography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485EC1-E670-C548-9A43-2A68D913A0D7}"/>
              </a:ext>
            </a:extLst>
          </p:cNvPr>
          <p:cNvSpPr txBox="1"/>
          <p:nvPr/>
        </p:nvSpPr>
        <p:spPr>
          <a:xfrm>
            <a:off x="648191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 Automation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A19EAF-8CA8-724C-A182-0E6593AE8A61}"/>
              </a:ext>
            </a:extLst>
          </p:cNvPr>
          <p:cNvSpPr txBox="1"/>
          <p:nvPr/>
        </p:nvSpPr>
        <p:spPr>
          <a:xfrm>
            <a:off x="2004399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 Ops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869389-26E4-CC4C-85CA-B69DD91B3EDD}"/>
              </a:ext>
            </a:extLst>
          </p:cNvPr>
          <p:cNvSpPr txBox="1"/>
          <p:nvPr/>
        </p:nvSpPr>
        <p:spPr>
          <a:xfrm>
            <a:off x="3470588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8CCB36-8FFE-974E-A8E7-2AC55A262EA5}"/>
              </a:ext>
            </a:extLst>
          </p:cNvPr>
          <p:cNvSpPr txBox="1"/>
          <p:nvPr/>
        </p:nvSpPr>
        <p:spPr>
          <a:xfrm>
            <a:off x="4826796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Automation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0C7386-E3B9-0246-BC1E-B0CEFDA47686}"/>
              </a:ext>
            </a:extLst>
          </p:cNvPr>
          <p:cNvSpPr txBox="1"/>
          <p:nvPr/>
        </p:nvSpPr>
        <p:spPr>
          <a:xfrm>
            <a:off x="637538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Business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DCFE68-ED30-3F49-92F3-D63506FBD50D}"/>
              </a:ext>
            </a:extLst>
          </p:cNvPr>
          <p:cNvSpPr txBox="1"/>
          <p:nvPr/>
        </p:nvSpPr>
        <p:spPr>
          <a:xfrm>
            <a:off x="7731590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Cloud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F36115-68FA-9845-B7B9-4C20BE2355FE}"/>
              </a:ext>
            </a:extLst>
          </p:cNvPr>
          <p:cNvSpPr txBox="1"/>
          <p:nvPr/>
        </p:nvSpPr>
        <p:spPr>
          <a:xfrm>
            <a:off x="9002397" y="2903998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Cloud Monitoring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2029D5-4B92-A240-AB0A-4C0712A287C0}"/>
              </a:ext>
            </a:extLst>
          </p:cNvPr>
          <p:cNvSpPr txBox="1"/>
          <p:nvPr/>
        </p:nvSpPr>
        <p:spPr>
          <a:xfrm>
            <a:off x="1068649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Container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160098-8FEB-CC40-9A78-850832E07CE3}"/>
              </a:ext>
            </a:extLst>
          </p:cNvPr>
          <p:cNvSpPr txBox="1"/>
          <p:nvPr/>
        </p:nvSpPr>
        <p:spPr>
          <a:xfrm>
            <a:off x="682326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Content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9FB9D6-4113-E646-855C-36042F102C0C}"/>
              </a:ext>
            </a:extLst>
          </p:cNvPr>
          <p:cNvSpPr txBox="1"/>
          <p:nvPr/>
        </p:nvSpPr>
        <p:spPr>
          <a:xfrm>
            <a:off x="1796109" y="4389004"/>
            <a:ext cx="1932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Digital Experience Management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6EBDB6-2281-1246-8347-11C8477C77D8}"/>
              </a:ext>
            </a:extLst>
          </p:cNvPr>
          <p:cNvSpPr txBox="1"/>
          <p:nvPr/>
        </p:nvSpPr>
        <p:spPr>
          <a:xfrm>
            <a:off x="355536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Dynatrace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9DFDDA-46B9-184B-BC6B-1FD696C0D852}"/>
              </a:ext>
            </a:extLst>
          </p:cNvPr>
          <p:cNvSpPr txBox="1"/>
          <p:nvPr/>
        </p:nvSpPr>
        <p:spPr>
          <a:xfrm>
            <a:off x="492563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Full Stack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55F7DB-92B7-554F-AF10-A0B3D2C6AA96}"/>
              </a:ext>
            </a:extLst>
          </p:cNvPr>
          <p:cNvSpPr txBox="1"/>
          <p:nvPr/>
        </p:nvSpPr>
        <p:spPr>
          <a:xfrm>
            <a:off x="6282595" y="4366379"/>
            <a:ext cx="1448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Full Stack Active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2CD1FF-C7F5-0740-B263-45DB3746FEF0}"/>
              </a:ext>
            </a:extLst>
          </p:cNvPr>
          <p:cNvSpPr txBox="1"/>
          <p:nvPr/>
        </p:nvSpPr>
        <p:spPr>
          <a:xfrm>
            <a:off x="776572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IoT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35AFD44-7C8E-7740-9553-C3B9683F38AC}"/>
              </a:ext>
            </a:extLst>
          </p:cNvPr>
          <p:cNvSpPr txBox="1"/>
          <p:nvPr/>
        </p:nvSpPr>
        <p:spPr>
          <a:xfrm>
            <a:off x="9036532" y="438900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Bernina Sans" pitchFamily="2" charset="77"/>
              </a:rPr>
              <a:t>OneAgent</a:t>
            </a:r>
            <a:endParaRPr lang="en-US" sz="1100" dirty="0">
              <a:latin typeface="Bernina Sans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EC6317-3007-D443-871D-AF2250C90748}"/>
              </a:ext>
            </a:extLst>
          </p:cNvPr>
          <p:cNvSpPr txBox="1"/>
          <p:nvPr/>
        </p:nvSpPr>
        <p:spPr>
          <a:xfrm>
            <a:off x="10720627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Performance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CB4188-83B6-F841-8966-348424F8B791}"/>
              </a:ext>
            </a:extLst>
          </p:cNvPr>
          <p:cNvSpPr txBox="1"/>
          <p:nvPr/>
        </p:nvSpPr>
        <p:spPr>
          <a:xfrm>
            <a:off x="583506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SaaS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D5F9E5-A337-C742-9377-D704D2E8BFBE}"/>
              </a:ext>
            </a:extLst>
          </p:cNvPr>
          <p:cNvSpPr txBox="1"/>
          <p:nvPr/>
        </p:nvSpPr>
        <p:spPr>
          <a:xfrm>
            <a:off x="1939714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Search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D4E546-D43E-1B4E-8AB3-0804B88A7191}"/>
              </a:ext>
            </a:extLst>
          </p:cNvPr>
          <p:cNvSpPr txBox="1"/>
          <p:nvPr/>
        </p:nvSpPr>
        <p:spPr>
          <a:xfrm>
            <a:off x="3405903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Session Replay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2952FF-5D91-BB4F-ACC5-452E56920657}"/>
              </a:ext>
            </a:extLst>
          </p:cNvPr>
          <p:cNvSpPr txBox="1"/>
          <p:nvPr/>
        </p:nvSpPr>
        <p:spPr>
          <a:xfrm>
            <a:off x="4762111" y="5940994"/>
            <a:ext cx="1206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Shopping Cart/Retail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AD089E-F527-094A-A04C-76329A883A31}"/>
              </a:ext>
            </a:extLst>
          </p:cNvPr>
          <p:cNvSpPr txBox="1"/>
          <p:nvPr/>
        </p:nvSpPr>
        <p:spPr>
          <a:xfrm>
            <a:off x="631069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User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11DF67-F9EA-3E45-8167-AA06B471DFAC}"/>
              </a:ext>
            </a:extLst>
          </p:cNvPr>
          <p:cNvSpPr txBox="1"/>
          <p:nvPr/>
        </p:nvSpPr>
        <p:spPr>
          <a:xfrm>
            <a:off x="788236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Users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5A4D3D-938F-864D-BEB2-978CBFDF842C}"/>
              </a:ext>
            </a:extLst>
          </p:cNvPr>
          <p:cNvSpPr txBox="1"/>
          <p:nvPr/>
        </p:nvSpPr>
        <p:spPr>
          <a:xfrm>
            <a:off x="9082767" y="594099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Bernina Sans" pitchFamily="2" charset="77"/>
              </a:rPr>
              <a:t>WiFi</a:t>
            </a:r>
            <a:r>
              <a:rPr lang="en-US" sz="1100" dirty="0">
                <a:latin typeface="Bernina Sans" pitchFamily="2" charset="77"/>
              </a:rPr>
              <a:t>/Bandwidth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1711996-A442-7543-BC8A-3CCB221A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6" y="1483347"/>
            <a:ext cx="1155700" cy="1155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3F40E4B-3D41-AF4F-8E82-698090E0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524921"/>
            <a:ext cx="1304626" cy="13046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578D0E7-754D-0E43-83A4-2B19BB69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3" y="1524921"/>
            <a:ext cx="1231900" cy="12319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92D1623-5C84-5445-B63B-9B238B83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297" y="1483347"/>
            <a:ext cx="1422400" cy="1422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42EB4ED-40E2-1F4F-8335-6460CCC18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5" y="1431228"/>
            <a:ext cx="1500145" cy="150014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895AFB7-F6A6-CE4A-8139-09C90E40B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189" y="1553958"/>
            <a:ext cx="1409700" cy="14097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418A854-971B-FE4F-BA6D-453C42486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437" y="1581100"/>
            <a:ext cx="1422400" cy="14224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9065673-6DF9-5242-B57C-814C05BD4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448" y="1643768"/>
            <a:ext cx="1341107" cy="134110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4FC9C85-981E-8D45-8AC4-3257E6ACC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194" y="3123256"/>
            <a:ext cx="1308100" cy="13081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09A7F08-874E-1B4D-A761-811B0839E6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514" y="3188382"/>
            <a:ext cx="1257300" cy="125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FA38621-40A1-DB4E-8264-68097000EE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211" y="3245060"/>
            <a:ext cx="1231900" cy="12319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A7F7BB6-BA1D-3541-B619-C89395C8E5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017" y="3194401"/>
            <a:ext cx="1358900" cy="1358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75A5462-2CD8-0641-88CB-5B4CD48F0A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2974" y="3123256"/>
            <a:ext cx="1473200" cy="14732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5839E96-6D46-8C43-AAD9-E412FAC805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0003" y="3232501"/>
            <a:ext cx="1282700" cy="12827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0595531-150A-C14D-90C9-28165F6506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80643" y="3223406"/>
            <a:ext cx="1232582" cy="123258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74672CE-81B3-4E4B-B7E6-A23F690A9A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0837" y="3129210"/>
            <a:ext cx="1375644" cy="137564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1390BC3-EF08-934F-ADBD-C06EE39C48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9005" y="4857136"/>
            <a:ext cx="1066800" cy="10668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3090F33-2D00-3D47-BB32-E8B194D1D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185" y="4707026"/>
            <a:ext cx="1256809" cy="125680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EDA5C30-CBC6-384A-9841-AAF0C0BE7C1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3169" y="4871512"/>
            <a:ext cx="1153295" cy="115329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B3C8CC34-F32E-654B-B51E-46E882F372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86877" y="4623858"/>
            <a:ext cx="1358900" cy="13589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77B9F99-3152-6241-A0DE-964F518815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5993" y="4649399"/>
            <a:ext cx="1422400" cy="1422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90CD82-6C52-AD40-B4BE-FDCBABF9CC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56227" y="4643533"/>
            <a:ext cx="1473200" cy="14732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AAA6100-815C-144D-8D8C-9CAFF4548E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5224" y="4608913"/>
            <a:ext cx="1335973" cy="13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FE959D-A2F5-6743-9B1A-076AE5D9296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9901" b="9901"/>
          <a:stretch/>
        </p:blipFill>
        <p:spPr/>
      </p:pic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B0032C57-3601-7548-B200-B2FA25AC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9" name="Subtitle 68">
            <a:extLst>
              <a:ext uri="{FF2B5EF4-FFF2-40B4-BE49-F238E27FC236}">
                <a16:creationId xmlns:a16="http://schemas.microsoft.com/office/drawing/2014/main" id="{202F3B8E-CDE9-344F-9DED-122EFFD6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5B2492BD-AF62-0C48-93B3-E04000DBF2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7867B30-A2FB-7240-BAE7-47B48645B7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498E6DC-741A-1A44-B9F7-A71FC9378FA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901" b="9901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1EEFFAA-DDED-0349-A84E-64552A5806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t="9922" b="9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879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A7FF8C2-57B1-0042-87F5-15577B895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89322E8F-7973-AF4D-8CC1-5FAE0789B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2ED07CA-0B8A-EE40-A50B-56751570BC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C96FBA6-A660-D442-B053-C3E3B1A9096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901" b="9901"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A6E617-33B2-C64C-893D-5FF6EF0CD2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166E429-0688-CE42-8BA4-E9387B0DFB1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9997" b="9997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4FD39C-9E16-144B-9B50-7160E1A707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190B128-C3DF-1948-9487-248D2DD2953B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/>
          <a:srcRect t="9997" b="9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1978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08B2524-AD9E-1643-B27C-4C906118F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DB4304C-DAA8-1F4C-ADF7-735E1781F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37D183-2A49-874C-9D45-EE1A0E7DF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651AB48-6027-A643-9308-46C569B1FB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24A890D-C111-5146-B4E2-78D072B954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44AAAF8-2000-4B42-AD6B-5A999F8E9E1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D2C90AD-7925-FD4A-B73C-67D55A6240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853" b="9853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23A749-5086-4E49-8ABB-9BF63A4BDB4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9904" b="990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8069D57-D2D8-274D-A72D-4AD2B3AB693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 t="9904" b="9904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90F66D-4E74-7A45-86E3-D7FE6AF60A1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/>
          <a:srcRect t="9853" b="9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902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dictum.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Nunc at </a:t>
            </a:r>
            <a:r>
              <a:rPr lang="en-US" dirty="0" err="1"/>
              <a:t>scelerisque</a:t>
            </a:r>
            <a:r>
              <a:rPr lang="en-US" dirty="0"/>
              <a:t> magna. Maecenas </a:t>
            </a:r>
            <a:r>
              <a:rPr lang="en-US" dirty="0" err="1"/>
              <a:t>vehicula</a:t>
            </a:r>
            <a:r>
              <a:rPr lang="en-US" dirty="0"/>
              <a:t> ex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at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Nunc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quam</a:t>
            </a:r>
            <a:r>
              <a:rPr lang="en-US" dirty="0"/>
              <a:t>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  <a:p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dolor. </a:t>
            </a:r>
            <a:r>
              <a:rPr lang="en-US" dirty="0" err="1"/>
              <a:t>Pellentesque</a:t>
            </a:r>
            <a:r>
              <a:rPr lang="en-US" dirty="0"/>
              <a:t> nisi mi, </a:t>
            </a:r>
            <a:r>
              <a:rPr lang="en-US" dirty="0" err="1"/>
              <a:t>euismod</a:t>
            </a:r>
            <a:r>
              <a:rPr lang="en-US" dirty="0"/>
              <a:t> in lorem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magna.</a:t>
            </a:r>
          </a:p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ac </a:t>
            </a:r>
            <a:r>
              <a:rPr lang="en-US" dirty="0" err="1"/>
              <a:t>pellentesque</a:t>
            </a:r>
            <a:r>
              <a:rPr lang="en-US" dirty="0"/>
              <a:t> maximus.</a:t>
            </a:r>
          </a:p>
        </p:txBody>
      </p:sp>
    </p:spTree>
    <p:extLst>
      <p:ext uri="{BB962C8B-B14F-4D97-AF65-F5344CB8AC3E}">
        <p14:creationId xmlns:p14="http://schemas.microsoft.com/office/powerpoint/2010/main" val="207773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AB26-A36A-A744-96AD-AE711F9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7C80-5227-C846-869D-5A034D083D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1AA3C-EC5C-C349-BCFB-254E37BFF4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4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3EEA-3B2F-1742-A5AE-58B1158D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43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F7F72-D2CE-7B48-93CC-70F83F32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9C192F-8FDE-1541-9B5F-11EC535AAC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9711-6AFD-8B48-AEFA-33EC9ADE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5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18741-4121-46C3-B4CD-4E7F3692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454BF-EE56-41A7-9663-4B760A4D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BAE76D1-9E2C-4E21-A59D-1416AB66F54B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D3790-58A9-4B66-8F12-922E88985146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10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2A0B2-CEEA-CE4D-95C9-53B62F88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963D0F-0F4E-BA4B-95C0-645132568C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4689-3956-DA41-AE21-6CC79093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8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D6618-9A50-374A-8128-C8F1020F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822A1-F8E6-3A47-A5C4-FF5F05B2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F4CAE1-0652-974C-A9B0-25D8855518F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23877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84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dictum.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Nunc at </a:t>
            </a:r>
            <a:r>
              <a:rPr lang="en-US" dirty="0" err="1"/>
              <a:t>scelerisque</a:t>
            </a:r>
            <a:r>
              <a:rPr lang="en-US" dirty="0"/>
              <a:t> magna. Maecenas </a:t>
            </a:r>
            <a:r>
              <a:rPr lang="en-US" dirty="0" err="1"/>
              <a:t>vehicula</a:t>
            </a:r>
            <a:r>
              <a:rPr lang="en-US" dirty="0"/>
              <a:t> ex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at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Nunc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quam</a:t>
            </a:r>
            <a:r>
              <a:rPr lang="en-US" dirty="0"/>
              <a:t>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  <a:p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dolor. </a:t>
            </a:r>
            <a:r>
              <a:rPr lang="en-US" dirty="0" err="1"/>
              <a:t>Pellentesque</a:t>
            </a:r>
            <a:r>
              <a:rPr lang="en-US" dirty="0"/>
              <a:t> nisi mi, </a:t>
            </a:r>
            <a:r>
              <a:rPr lang="en-US" dirty="0" err="1"/>
              <a:t>euismod</a:t>
            </a:r>
            <a:r>
              <a:rPr lang="en-US" dirty="0"/>
              <a:t> in lorem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magna.</a:t>
            </a:r>
          </a:p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ac </a:t>
            </a:r>
            <a:r>
              <a:rPr lang="en-US" dirty="0" err="1"/>
              <a:t>pellentesque</a:t>
            </a:r>
            <a:r>
              <a:rPr lang="en-US" dirty="0"/>
              <a:t> maximus.</a:t>
            </a:r>
          </a:p>
        </p:txBody>
      </p:sp>
    </p:spTree>
    <p:extLst>
      <p:ext uri="{BB962C8B-B14F-4D97-AF65-F5344CB8AC3E}">
        <p14:creationId xmlns:p14="http://schemas.microsoft.com/office/powerpoint/2010/main" val="163197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13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10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09E454-32F5-344C-B7F0-956801F1A2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BB0430-82DA-4B4C-BBA8-4DE973DF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4689-3956-DA41-AE21-6CC79093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86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8F5185-FE64-FE4B-9CA8-2505F7E1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97404-2FFE-0049-8034-BF0B5488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D94A79-79D6-F24B-8F6A-CAD0882ADC2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077337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5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2E61-FE39-8D46-926A-ED75A1DE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9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72575E-F2CB-48A5-AEA9-540E3C41016F}"/>
              </a:ext>
            </a:extLst>
          </p:cNvPr>
          <p:cNvSpPr/>
          <p:nvPr/>
        </p:nvSpPr>
        <p:spPr>
          <a:xfrm>
            <a:off x="7156580" y="4945224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1278A2-AC66-4724-87AA-793C7E82B1EC}"/>
              </a:ext>
            </a:extLst>
          </p:cNvPr>
          <p:cNvSpPr/>
          <p:nvPr/>
        </p:nvSpPr>
        <p:spPr>
          <a:xfrm>
            <a:off x="9137325" y="4883018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A6DE9-B689-4106-B2C0-EE3578E26385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847F0-82CC-4F9B-BBCC-FE0EFF7C8A4E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1142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9D8D-0626-9444-A9B1-0D5DF55D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88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3CB5-4592-0B4C-9F9F-7466B4F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406228"/>
            <a:ext cx="9267641" cy="233976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B2E0-D4F1-4C4C-9E52-95DD68C8F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584878"/>
            <a:ext cx="9267825" cy="172243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Nunc at </a:t>
            </a:r>
            <a:r>
              <a:rPr lang="en-US" dirty="0" err="1"/>
              <a:t>scelerisque</a:t>
            </a:r>
            <a:r>
              <a:rPr lang="en-US" dirty="0"/>
              <a:t> magna.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70C7B9-3759-E343-AE3A-1FBD03944756}"/>
              </a:ext>
            </a:extLst>
          </p:cNvPr>
          <p:cNvCxnSpPr>
            <a:cxnSpLocks/>
          </p:cNvCxnSpPr>
          <p:nvPr/>
        </p:nvCxnSpPr>
        <p:spPr>
          <a:xfrm>
            <a:off x="1462180" y="3148298"/>
            <a:ext cx="9267641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A3A9-12DD-FF43-AD0A-152D1744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0BFF-16C6-5F46-9373-0C0BAD7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19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3CB5-4592-0B4C-9F9F-7466B4F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406225"/>
            <a:ext cx="9267641" cy="233976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B2E0-D4F1-4C4C-9E52-95DD68C8F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584875"/>
            <a:ext cx="9267825" cy="172243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Nunc at </a:t>
            </a:r>
            <a:r>
              <a:rPr lang="en-US" dirty="0" err="1"/>
              <a:t>scelerisque</a:t>
            </a:r>
            <a:r>
              <a:rPr lang="en-US" dirty="0"/>
              <a:t> magna.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719E89-91C9-A346-90DA-8B130C3A32F6}"/>
              </a:ext>
            </a:extLst>
          </p:cNvPr>
          <p:cNvCxnSpPr>
            <a:cxnSpLocks/>
          </p:cNvCxnSpPr>
          <p:nvPr/>
        </p:nvCxnSpPr>
        <p:spPr>
          <a:xfrm>
            <a:off x="1462180" y="3148298"/>
            <a:ext cx="9267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5307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9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/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6126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/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06945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/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4877636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4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/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675C1B4-A2AE-E341-A077-B17FD0D82B3B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B2ED7-BF79-D74B-BB3C-6F77AD08E7D7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4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49AD2DC-280F-3D4E-88BC-DD4C092A7E04}"/>
              </a:ext>
            </a:extLst>
          </p:cNvPr>
          <p:cNvSpPr/>
          <p:nvPr/>
        </p:nvSpPr>
        <p:spPr>
          <a:xfrm rot="16200000">
            <a:off x="2547696" y="2453078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01407-F598-1247-B16E-DEEF092A3683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B45AC12-672E-3C4C-B908-F071A39D18E0}"/>
              </a:ext>
            </a:extLst>
          </p:cNvPr>
          <p:cNvSpPr/>
          <p:nvPr/>
        </p:nvSpPr>
        <p:spPr>
          <a:xfrm rot="16200000">
            <a:off x="2547696" y="3261264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94D7C0-1DDD-A34B-966E-00D55A6363F1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0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CED0872-D431-1140-8FB2-6E20F615D88C}"/>
              </a:ext>
            </a:extLst>
          </p:cNvPr>
          <p:cNvSpPr/>
          <p:nvPr/>
        </p:nvSpPr>
        <p:spPr>
          <a:xfrm rot="16200000">
            <a:off x="2547696" y="4069450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27B75-6E0E-434D-ABF0-6106482BAC6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0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19DC8E7-C28F-184E-8BA4-1B622D00D1EF}"/>
              </a:ext>
            </a:extLst>
          </p:cNvPr>
          <p:cNvSpPr/>
          <p:nvPr/>
        </p:nvSpPr>
        <p:spPr>
          <a:xfrm rot="16200000">
            <a:off x="2547696" y="4877636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CF13CB-D22C-BC49-A085-1AA56FA0F38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</a:p>
          <a:p>
            <a:r>
              <a:rPr lang="en-US" dirty="0"/>
              <a:t>Menu item 4</a:t>
            </a:r>
          </a:p>
          <a:p>
            <a:r>
              <a:rPr lang="en-US" dirty="0"/>
              <a:t>Menu item 5</a:t>
            </a:r>
          </a:p>
          <a:p>
            <a:r>
              <a:rPr lang="en-US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031ACD-E791-8243-A2F7-1AB216CE7685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4EF03B9-7413-834D-A91D-77794C7A5606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2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3E8-F1FC-E44A-A448-699326FF113F}"/>
              </a:ext>
            </a:extLst>
          </p:cNvPr>
          <p:cNvGrpSpPr/>
          <p:nvPr/>
        </p:nvGrpSpPr>
        <p:grpSpPr>
          <a:xfrm>
            <a:off x="5906055" y="856214"/>
            <a:ext cx="7620000" cy="5742703"/>
            <a:chOff x="5906055" y="856214"/>
            <a:chExt cx="7620000" cy="57427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5E6793-CDB4-AD4C-8498-DED32C81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105" y="856214"/>
              <a:ext cx="6987900" cy="50429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D2D003-6ECD-4F40-96DB-E0D0E31B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055" y="5684517"/>
              <a:ext cx="7620000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tablet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037DCF-91F5-904F-9B40-E764D3D6B9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52843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B552B8-28E3-8E46-AFF7-7A36BC4D817A}"/>
              </a:ext>
            </a:extLst>
          </p:cNvPr>
          <p:cNvGrpSpPr/>
          <p:nvPr/>
        </p:nvGrpSpPr>
        <p:grpSpPr>
          <a:xfrm>
            <a:off x="4816340" y="843513"/>
            <a:ext cx="9769150" cy="5755404"/>
            <a:chOff x="4816340" y="843513"/>
            <a:chExt cx="9769150" cy="57554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B6D1B8-A083-2A4C-A7AB-2B347D6B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6340" y="5684517"/>
              <a:ext cx="9769150" cy="914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B3A3E-8E66-204B-92EE-672C5503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3216" y="843513"/>
              <a:ext cx="8915397" cy="515910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laptop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D1F58-8F9F-0A41-A9CD-C71769602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5750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981275-9B96-7348-9B42-7015DB601407}"/>
              </a:ext>
            </a:extLst>
          </p:cNvPr>
          <p:cNvGrpSpPr/>
          <p:nvPr/>
        </p:nvGrpSpPr>
        <p:grpSpPr>
          <a:xfrm>
            <a:off x="8141850" y="612257"/>
            <a:ext cx="2793056" cy="5986660"/>
            <a:chOff x="8141850" y="612257"/>
            <a:chExt cx="2793056" cy="59866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039E00-65A8-3D46-98D3-7ED616D8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5507" y="612257"/>
              <a:ext cx="2779399" cy="54292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9843BE-9759-C34D-AA57-B3325758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850" y="5684517"/>
              <a:ext cx="2747444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smartphone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36FF86-C56B-E042-91C4-DEC3C2997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2879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114341" y="2449661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631845" y="2275925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093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E5C4C7A-E95D-3441-833A-D8A3E6DD06AF}"/>
              </a:ext>
            </a:extLst>
          </p:cNvPr>
          <p:cNvGrpSpPr/>
          <p:nvPr/>
        </p:nvGrpSpPr>
        <p:grpSpPr>
          <a:xfrm>
            <a:off x="5906055" y="856214"/>
            <a:ext cx="7620000" cy="5742703"/>
            <a:chOff x="5906055" y="856214"/>
            <a:chExt cx="7620000" cy="57427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6B613-0668-4E46-8643-A71716BF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105" y="856214"/>
              <a:ext cx="6987900" cy="50429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82A5DD-8DF0-5548-9B60-CF170C2EE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055" y="5684517"/>
              <a:ext cx="7620000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tablet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21011-6B4C-C74D-B19F-13D3DC019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6821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601937-8CC4-654C-9F0F-0E3D18AA2AFB}"/>
              </a:ext>
            </a:extLst>
          </p:cNvPr>
          <p:cNvGrpSpPr/>
          <p:nvPr/>
        </p:nvGrpSpPr>
        <p:grpSpPr>
          <a:xfrm>
            <a:off x="4816340" y="843513"/>
            <a:ext cx="9769150" cy="5755404"/>
            <a:chOff x="4816340" y="843513"/>
            <a:chExt cx="9769150" cy="57554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1900-1B55-5D42-96CD-3E47513D7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6340" y="5684517"/>
              <a:ext cx="976915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224ADC3-30C9-1844-9B5D-6586F50D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3216" y="843513"/>
              <a:ext cx="8915397" cy="515910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laptop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ACD44-511B-BA45-AF1F-F0D8FFFF0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49317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140CCB-A711-E243-96C7-E3AC8DAC87D7}"/>
              </a:ext>
            </a:extLst>
          </p:cNvPr>
          <p:cNvGrpSpPr/>
          <p:nvPr/>
        </p:nvGrpSpPr>
        <p:grpSpPr>
          <a:xfrm>
            <a:off x="8141850" y="612257"/>
            <a:ext cx="2793056" cy="5986660"/>
            <a:chOff x="8141850" y="612257"/>
            <a:chExt cx="2793056" cy="59866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B69271-D020-9747-BF54-17CCA8AD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5507" y="612257"/>
              <a:ext cx="2779399" cy="5429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FBFBFC-6254-684F-8A63-0A2AF89E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850" y="5684517"/>
              <a:ext cx="2747444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smartphone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6AD75-8A90-9246-AA7A-DC99984A2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68256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D9354-6AFC-5A4B-B1D3-265401415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23AB86-CDA9-5240-ACB9-4AE115152BDB}"/>
              </a:ext>
            </a:extLst>
          </p:cNvPr>
          <p:cNvGrpSpPr/>
          <p:nvPr/>
        </p:nvGrpSpPr>
        <p:grpSpPr>
          <a:xfrm>
            <a:off x="839788" y="1767840"/>
            <a:ext cx="4328159" cy="4450080"/>
            <a:chOff x="839788" y="1767840"/>
            <a:chExt cx="4328159" cy="44500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59CDE7-D75C-EC49-A043-B7CF9C74BB08}"/>
                </a:ext>
              </a:extLst>
            </p:cNvPr>
            <p:cNvSpPr/>
            <p:nvPr/>
          </p:nvSpPr>
          <p:spPr>
            <a:xfrm>
              <a:off x="839788" y="1767840"/>
              <a:ext cx="4328159" cy="445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4DCCD1-D60B-2346-A372-1F2A45E66313}"/>
                </a:ext>
              </a:extLst>
            </p:cNvPr>
            <p:cNvSpPr txBox="1"/>
            <p:nvPr/>
          </p:nvSpPr>
          <p:spPr>
            <a:xfrm>
              <a:off x="1268413" y="2217999"/>
              <a:ext cx="3470909" cy="3627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400" dirty="0">
                  <a:latin typeface="Bernina Sans Light" pitchFamily="2" charset="77"/>
                  <a:cs typeface="Calibri Light" panose="020F0302020204030204" pitchFamily="34" charset="0"/>
                </a:rPr>
                <a:t>Lorem ipsum dolor sit </a:t>
              </a:r>
              <a:r>
                <a:rPr lang="en-US" sz="2400" dirty="0" err="1">
                  <a:latin typeface="Bernina Sans Light" pitchFamily="2" charset="77"/>
                  <a:cs typeface="Calibri Light" panose="020F0302020204030204" pitchFamily="34" charset="0"/>
                </a:rPr>
                <a:t>amet</a:t>
              </a:r>
              <a:r>
                <a:rPr lang="en-US" sz="2400" dirty="0">
                  <a:latin typeface="Bernina Sans Light" pitchFamily="2" charset="77"/>
                  <a:cs typeface="Calibri Light" panose="020F0302020204030204" pitchFamily="34" charset="0"/>
                </a:rPr>
                <a:t>, cu </a:t>
              </a:r>
              <a:r>
                <a:rPr lang="en-US" sz="2400" dirty="0" err="1">
                  <a:latin typeface="Bernina Sans Light" pitchFamily="2" charset="77"/>
                  <a:cs typeface="Calibri Light" panose="020F0302020204030204" pitchFamily="34" charset="0"/>
                </a:rPr>
                <a:t>causae</a:t>
              </a:r>
              <a:endParaRPr lang="en-US" sz="2400" dirty="0">
                <a:latin typeface="Bernina Sans Light" pitchFamily="2" charset="77"/>
                <a:cs typeface="Calibri Light" panose="020F030202020403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“Lorem ipsum dolor sit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amet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cu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causae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animal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disputando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ius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Vix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ludus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delicata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voluptatibus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ex. Ut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vel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modus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ocurreret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ipsum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petentium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eam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eu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Vix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ei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nibh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persius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harum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phaedrum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percipitur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usu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an ipsum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petentium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5E382F-576B-3744-AE10-E122F4E51D30}"/>
              </a:ext>
            </a:extLst>
          </p:cNvPr>
          <p:cNvSpPr/>
          <p:nvPr/>
        </p:nvSpPr>
        <p:spPr>
          <a:xfrm>
            <a:off x="0" y="1569719"/>
            <a:ext cx="9845040" cy="4155219"/>
          </a:xfrm>
          <a:prstGeom prst="rect">
            <a:avLst/>
          </a:prstGeom>
          <a:solidFill>
            <a:srgbClr val="1D2433"/>
          </a:solidFill>
          <a:ln>
            <a:noFill/>
          </a:ln>
          <a:effectLst>
            <a:outerShdw blurRad="1778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633B2C-DBD5-8F41-A844-09595819CB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31539-89DD-9946-98E7-239CBD5EB6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10720" y="4913221"/>
            <a:ext cx="2185987" cy="74645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4A9050-E905-784E-82DE-F1E7FC7BF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cu </a:t>
            </a:r>
            <a:r>
              <a:rPr lang="en-US" sz="2800" dirty="0" err="1"/>
              <a:t>causae</a:t>
            </a:r>
            <a:endParaRPr lang="en-US" sz="2800" dirty="0"/>
          </a:p>
          <a:p>
            <a:pPr>
              <a:lnSpc>
                <a:spcPct val="130000"/>
              </a:lnSpc>
            </a:pPr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cu </a:t>
            </a:r>
            <a:r>
              <a:rPr lang="en-US" dirty="0" err="1"/>
              <a:t>causae</a:t>
            </a:r>
            <a:r>
              <a:rPr lang="en-US" dirty="0"/>
              <a:t> animal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ludus</a:t>
            </a:r>
            <a:r>
              <a:rPr lang="en-US" dirty="0"/>
              <a:t> </a:t>
            </a:r>
            <a:r>
              <a:rPr lang="en-US" dirty="0" err="1"/>
              <a:t>delicata</a:t>
            </a:r>
            <a:r>
              <a:rPr lang="en-US" dirty="0"/>
              <a:t> </a:t>
            </a:r>
            <a:r>
              <a:rPr lang="en-US" dirty="0" err="1"/>
              <a:t>voluptatibus</a:t>
            </a:r>
            <a:r>
              <a:rPr lang="en-US" dirty="0"/>
              <a:t> ex. 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 </a:t>
            </a:r>
            <a:r>
              <a:rPr lang="en-US" dirty="0" err="1"/>
              <a:t>percipitur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an.”</a:t>
            </a:r>
          </a:p>
        </p:txBody>
      </p:sp>
    </p:spTree>
    <p:extLst>
      <p:ext uri="{BB962C8B-B14F-4D97-AF65-F5344CB8AC3E}">
        <p14:creationId xmlns:p14="http://schemas.microsoft.com/office/powerpoint/2010/main" val="1288574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3D3827-2F69-B44A-B216-CB250DFEB2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3D3D77-7660-E147-B8C8-A4A47778C1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DA82C9-CC96-6844-9879-5810DD8EFF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A3AA97-8B0B-0649-AF0E-609C611EE86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52A7CD-FA8A-4540-9434-E99B3B0E010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06F25C7-138C-234A-BA63-A344B8AA8A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F0C4A5-A908-CD4A-A4C5-86B2452CD3E6}"/>
              </a:ext>
            </a:extLst>
          </p:cNvPr>
          <p:cNvSpPr/>
          <p:nvPr/>
        </p:nvSpPr>
        <p:spPr>
          <a:xfrm>
            <a:off x="2519029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400E82D-849E-3949-BAD7-FBCA46D8631A}"/>
              </a:ext>
            </a:extLst>
          </p:cNvPr>
          <p:cNvSpPr/>
          <p:nvPr/>
        </p:nvSpPr>
        <p:spPr>
          <a:xfrm>
            <a:off x="6059682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00E06AB-F62C-0745-9A04-DB510E428FD5}"/>
              </a:ext>
            </a:extLst>
          </p:cNvPr>
          <p:cNvSpPr/>
          <p:nvPr/>
        </p:nvSpPr>
        <p:spPr>
          <a:xfrm>
            <a:off x="9600335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E000AE7-5490-6947-996C-41B028CDBF06}"/>
              </a:ext>
            </a:extLst>
          </p:cNvPr>
          <p:cNvSpPr/>
          <p:nvPr/>
        </p:nvSpPr>
        <p:spPr>
          <a:xfrm>
            <a:off x="2519029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7E38CD-2226-DA40-ACE9-64569E6250E0}"/>
              </a:ext>
            </a:extLst>
          </p:cNvPr>
          <p:cNvSpPr/>
          <p:nvPr/>
        </p:nvSpPr>
        <p:spPr>
          <a:xfrm>
            <a:off x="6059682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71FAAC1-40AE-7B4F-8017-B48A560C9607}"/>
              </a:ext>
            </a:extLst>
          </p:cNvPr>
          <p:cNvSpPr/>
          <p:nvPr/>
        </p:nvSpPr>
        <p:spPr>
          <a:xfrm>
            <a:off x="9600335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itle 111">
            <a:extLst>
              <a:ext uri="{FF2B5EF4-FFF2-40B4-BE49-F238E27FC236}">
                <a16:creationId xmlns:a16="http://schemas.microsoft.com/office/drawing/2014/main" id="{5B005F2A-8179-6440-9D12-7E52A68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489AB2CB-D484-274C-8E70-A9A92C41D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53E5F2E2-E998-C941-9200-6894B2A99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2334B0E5-41E0-8347-B3D4-2808DD40A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5AD854A-80ED-134B-9274-58871EED68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CB627341-B42E-B042-BE23-A7AF4E389A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A405DDD-AFAB-B34D-9C35-0C4132F284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90036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5B005F2A-8179-6440-9D12-7E52A68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D330203-1CDC-0947-A953-311AF128B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28F11A9-B2D8-1C41-96EC-CC450B516D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9547970-4AD6-F54F-9EBB-91C6F1B984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324ACED-56AD-2547-8971-4C727D404D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17D3C2A-F4AD-4142-9A7B-7A3158486AF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19D18CD-FD1D-5C48-B9B5-2EAFAF9B36D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F0C4A5-A908-CD4A-A4C5-86B2452CD3E6}"/>
              </a:ext>
            </a:extLst>
          </p:cNvPr>
          <p:cNvSpPr/>
          <p:nvPr/>
        </p:nvSpPr>
        <p:spPr>
          <a:xfrm>
            <a:off x="2519029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400E82D-849E-3949-BAD7-FBCA46D8631A}"/>
              </a:ext>
            </a:extLst>
          </p:cNvPr>
          <p:cNvSpPr/>
          <p:nvPr/>
        </p:nvSpPr>
        <p:spPr>
          <a:xfrm>
            <a:off x="6059682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00E06AB-F62C-0745-9A04-DB510E428FD5}"/>
              </a:ext>
            </a:extLst>
          </p:cNvPr>
          <p:cNvSpPr/>
          <p:nvPr/>
        </p:nvSpPr>
        <p:spPr>
          <a:xfrm>
            <a:off x="9600335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E000AE7-5490-6947-996C-41B028CDBF06}"/>
              </a:ext>
            </a:extLst>
          </p:cNvPr>
          <p:cNvSpPr/>
          <p:nvPr/>
        </p:nvSpPr>
        <p:spPr>
          <a:xfrm>
            <a:off x="2519029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7E38CD-2226-DA40-ACE9-64569E6250E0}"/>
              </a:ext>
            </a:extLst>
          </p:cNvPr>
          <p:cNvSpPr/>
          <p:nvPr/>
        </p:nvSpPr>
        <p:spPr>
          <a:xfrm>
            <a:off x="6059682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71FAAC1-40AE-7B4F-8017-B48A560C9607}"/>
              </a:ext>
            </a:extLst>
          </p:cNvPr>
          <p:cNvSpPr/>
          <p:nvPr/>
        </p:nvSpPr>
        <p:spPr>
          <a:xfrm>
            <a:off x="9600335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489AB2CB-D484-274C-8E70-A9A92C41D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53E5F2E2-E998-C941-9200-6894B2A99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2334B0E5-41E0-8347-B3D4-2808DD40A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5AD854A-80ED-134B-9274-58871EED68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CB627341-B42E-B042-BE23-A7AF4E389A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A405DDD-AFAB-B34D-9C35-0C4132F284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3053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077017" y="3532016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594521" y="3731498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9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ActiveGate</a:t>
            </a:r>
            <a:r>
              <a:rPr lang="en-US" dirty="0"/>
              <a:t> Plugin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3378F-5FBB-4CBA-9FBE-DD6F8485F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0"/>
          <a:stretch/>
        </p:blipFill>
        <p:spPr>
          <a:xfrm>
            <a:off x="6340544" y="1524000"/>
            <a:ext cx="5004000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6B537-BD18-4284-871F-34D2AB84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6" y="1524000"/>
            <a:ext cx="50292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8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Check 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B0F4-5A0E-4927-B248-A557FAA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97471"/>
            <a:ext cx="8010698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B94FF16C837468B7D13486960AFFF" ma:contentTypeVersion="10" ma:contentTypeDescription="Create a new document." ma:contentTypeScope="" ma:versionID="c903b631cc311e084714d06d0b116fff">
  <xsd:schema xmlns:xsd="http://www.w3.org/2001/XMLSchema" xmlns:xs="http://www.w3.org/2001/XMLSchema" xmlns:p="http://schemas.microsoft.com/office/2006/metadata/properties" xmlns:ns2="dd1d8f26-fb76-4973-95d8-1c00742ea3ca" xmlns:ns3="3e98d6c4-0a6a-4101-aaef-7401c2c41272" targetNamespace="http://schemas.microsoft.com/office/2006/metadata/properties" ma:root="true" ma:fieldsID="91e2fd16832581dfee94fdd5f20f879d" ns2:_="" ns3:_="">
    <xsd:import namespace="dd1d8f26-fb76-4973-95d8-1c00742ea3ca"/>
    <xsd:import namespace="3e98d6c4-0a6a-4101-aaef-7401c2c4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d8f26-fb76-4973-95d8-1c00742ea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8d6c4-0a6a-4101-aaef-7401c2c41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98d6c4-0a6a-4101-aaef-7401c2c41272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3EFB303-5C42-429A-B155-A77049E9F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d8f26-fb76-4973-95d8-1c00742ea3ca"/>
    <ds:schemaRef ds:uri="3e98d6c4-0a6a-4101-aaef-7401c2c4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schemas.openxmlformats.org/package/2006/metadata/core-properties"/>
    <ds:schemaRef ds:uri="3e98d6c4-0a6a-4101-aaef-7401c2c41272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d1d8f26-fb76-4973-95d8-1c00742ea3c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5831_TPLT_HoT-DayP19-PresenterTemplate_FINAL2 (1)</Template>
  <TotalTime>0</TotalTime>
  <Words>2556</Words>
  <Application>Microsoft Office PowerPoint</Application>
  <PresentationFormat>Widescreen</PresentationFormat>
  <Paragraphs>520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Bernina Sans</vt:lpstr>
      <vt:lpstr>Bernina Sans Light</vt:lpstr>
      <vt:lpstr>Calibri</vt:lpstr>
      <vt:lpstr>Calibri Light</vt:lpstr>
      <vt:lpstr>GRADIENT_SLIDES</vt:lpstr>
      <vt:lpstr>GRADIENT SLIDES_1</vt:lpstr>
      <vt:lpstr>WHITE SLIDES_1</vt:lpstr>
      <vt:lpstr>WHITE SLIDES_2</vt:lpstr>
      <vt:lpstr>OneAgent Plugins</vt:lpstr>
      <vt:lpstr>OneAgent Plugins</vt:lpstr>
      <vt:lpstr>ActiveGate Plugins</vt:lpstr>
      <vt:lpstr>ActiveGate Plugins</vt:lpstr>
      <vt:lpstr>ActiveGate Plugin Metadata</vt:lpstr>
      <vt:lpstr>ActiveGate Plugin Metadata</vt:lpstr>
      <vt:lpstr>ActiveGate Plugin Metadata</vt:lpstr>
      <vt:lpstr>ActiveGate Plugin Metadata</vt:lpstr>
      <vt:lpstr>Install an Active Gate</vt:lpstr>
      <vt:lpstr>Install an Active Gate</vt:lpstr>
      <vt:lpstr>Install an Active Gate</vt:lpstr>
      <vt:lpstr>Install an Active Gate</vt:lpstr>
      <vt:lpstr>Install the Plugin Module</vt:lpstr>
      <vt:lpstr>Install the Plugin Module</vt:lpstr>
      <vt:lpstr>Install the Plugin Module</vt:lpstr>
      <vt:lpstr>Install the Plugin Module</vt:lpstr>
      <vt:lpstr>Validate the Installation</vt:lpstr>
      <vt:lpstr>PowerPoint Presentation</vt:lpstr>
      <vt:lpstr>Please use the following iconography</vt:lpstr>
      <vt:lpstr>Please use the following iconography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Device frame - tablet</vt:lpstr>
      <vt:lpstr>Device frame - laptop</vt:lpstr>
      <vt:lpstr>Device frame - smartphone</vt:lpstr>
      <vt:lpstr>Device frame - tablet</vt:lpstr>
      <vt:lpstr>Device frame - laptop</vt:lpstr>
      <vt:lpstr>Device frame - smartphone</vt:lpstr>
      <vt:lpstr>PowerPoint Presentation</vt:lpstr>
      <vt:lpstr>PowerPoint Presentation</vt:lpstr>
      <vt:lpstr>PowerPoint Presentation</vt:lpstr>
      <vt:lpstr>Lorem ipsum dolor sit amet</vt:lpstr>
      <vt:lpstr>Lorem ipsum dolor sit amet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Gate Installation</dc:title>
  <dc:creator>Pilz, Reinhard</dc:creator>
  <cp:lastModifiedBy>Pilz, Reinhard</cp:lastModifiedBy>
  <cp:revision>12</cp:revision>
  <dcterms:created xsi:type="dcterms:W3CDTF">2018-12-21T08:25:00Z</dcterms:created>
  <dcterms:modified xsi:type="dcterms:W3CDTF">2018-12-21T10:15:41Z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0x01010051BB94FF16C837468B7D13486960AFFF</vt:lpwstr>
  </property>
</Properties>
</file>